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5"/>
  </p:sldMasterIdLst>
  <p:notesMasterIdLst>
    <p:notesMasterId r:id="rId7"/>
  </p:notesMasterIdLst>
  <p:handoutMasterIdLst>
    <p:handoutMasterId r:id="rId8"/>
  </p:handoutMasterIdLst>
  <p:sldIdLst>
    <p:sldId id="382" r:id="rId6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DF"/>
    <a:srgbClr val="9AA4AD"/>
    <a:srgbClr val="8C8D90"/>
    <a:srgbClr val="262626"/>
    <a:srgbClr val="BFC0C4"/>
    <a:srgbClr val="DFE3E3"/>
    <a:srgbClr val="FA4616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96" autoAdjust="0"/>
  </p:normalViewPr>
  <p:slideViewPr>
    <p:cSldViewPr snapToGrid="0" snapToObjects="1" showGuides="1">
      <p:cViewPr varScale="1">
        <p:scale>
          <a:sx n="159" d="100"/>
          <a:sy n="159" d="100"/>
        </p:scale>
        <p:origin x="306" y="1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0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C52AC-B35A-CA4E-8A36-41D4C19C8B66}" type="datetimeFigureOut">
              <a:rPr lang="en-US" smtClean="0"/>
              <a:pPr/>
              <a:t>11/9/2019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E16FA-277E-0C48-86CC-060AC9F2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F42A7-8624-5649-A655-6E2B4F25EC14}" type="datetimeFigureOut">
              <a:rPr lang="en-US" smtClean="0"/>
              <a:pPr/>
              <a:t>11/9/2019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8B97D-45A5-1E45-A1E0-6392C6E84CC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38" y="0"/>
            <a:ext cx="11954588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201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1513" y="1828800"/>
            <a:ext cx="4443409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6004" y="1828800"/>
            <a:ext cx="4443409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5463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0323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6779" y="1828800"/>
            <a:ext cx="7973568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49573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6779" y="1828800"/>
            <a:ext cx="7973568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99318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2889" y="2804832"/>
            <a:ext cx="3065377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4299" y="2804832"/>
            <a:ext cx="3063701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4034" y="2804832"/>
            <a:ext cx="3065379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889" y="912309"/>
            <a:ext cx="986493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444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2889" y="2804832"/>
            <a:ext cx="2258428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79332" y="2804832"/>
            <a:ext cx="2257193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4540" y="2804832"/>
            <a:ext cx="2258429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0985" y="2804832"/>
            <a:ext cx="2258429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889" y="912309"/>
            <a:ext cx="986493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47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38763" y="2187162"/>
            <a:ext cx="3568029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8598" y="2187162"/>
            <a:ext cx="3568029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8433" y="2187162"/>
            <a:ext cx="3568029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00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1513" y="182879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3911" y="182879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6309" y="182879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1513" y="422700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3911" y="422700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6309" y="422700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4815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1513" y="1828800"/>
            <a:ext cx="9866311" cy="43434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452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8657" y="1747063"/>
            <a:ext cx="6814286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5135" y="2512529"/>
            <a:ext cx="407089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 dirty="0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536209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007" y="1811526"/>
            <a:ext cx="8857920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7169" y="2920945"/>
            <a:ext cx="446239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 dirty="0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9573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4025" y="15636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5116" y="3"/>
            <a:ext cx="1059710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3156" y="499015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5846" y="1"/>
            <a:ext cx="530877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2965" y="0"/>
            <a:ext cx="1825857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09104" y="1035051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8845" y="1564235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57948" y="156423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57949" y="422592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0074" y="6327123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2870" y="47548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0809" y="2635328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0743" y="4743727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5845" y="3160396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38" y="4754881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8376" y="4762950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0251" y="5812923"/>
            <a:ext cx="1030447" cy="1059710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7152" y="210312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501174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1203" y="721778"/>
            <a:ext cx="6705212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2405" y="367947"/>
            <a:ext cx="7142615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1704" y="744721"/>
            <a:ext cx="6564016" cy="368967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8727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89300" y="903593"/>
            <a:ext cx="7277100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457" y="386810"/>
            <a:ext cx="994228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7569" y="1095945"/>
            <a:ext cx="6995487" cy="437593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103" y="715198"/>
            <a:ext cx="9301845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369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38" y="0"/>
            <a:ext cx="11954588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844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4025" y="15636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5116" y="3"/>
            <a:ext cx="1059710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3156" y="499015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5846" y="1"/>
            <a:ext cx="530877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2965" y="0"/>
            <a:ext cx="1825857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09104" y="1035051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8845" y="1564235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57948" y="156423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57949" y="422592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0074" y="6327123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2870" y="47548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0809" y="2635328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0743" y="4743727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5845" y="3160396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38" y="4754881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8376" y="4762950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0251" y="5812923"/>
            <a:ext cx="1030447" cy="1059710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7152" y="210312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1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4412" y="986"/>
            <a:ext cx="6094409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3156" y="0"/>
            <a:ext cx="5855670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628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8650" y="986"/>
            <a:ext cx="6147164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3156" y="0"/>
            <a:ext cx="5855670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554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68649" y="0"/>
            <a:ext cx="6120176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dirty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4413" y="0"/>
            <a:ext cx="6094412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68649" y="0"/>
            <a:ext cx="6120176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dirty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4413" y="0"/>
            <a:ext cx="6094412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69563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351" y="1828800"/>
            <a:ext cx="7972424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816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250" y="0"/>
            <a:ext cx="106225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2889" y="912309"/>
            <a:ext cx="986493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514" y="2438401"/>
            <a:ext cx="986631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05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3" r:id="rId2"/>
    <p:sldLayoutId id="2147483701" r:id="rId3"/>
    <p:sldLayoutId id="2147483702" r:id="rId4"/>
    <p:sldLayoutId id="2147483706" r:id="rId5"/>
    <p:sldLayoutId id="2147483745" r:id="rId6"/>
    <p:sldLayoutId id="2147483707" r:id="rId7"/>
    <p:sldLayoutId id="2147483708" r:id="rId8"/>
    <p:sldLayoutId id="2147483730" r:id="rId9"/>
    <p:sldLayoutId id="2147483731" r:id="rId10"/>
    <p:sldLayoutId id="2147483732" r:id="rId11"/>
    <p:sldLayoutId id="2147483746" r:id="rId12"/>
    <p:sldLayoutId id="2147483733" r:id="rId13"/>
    <p:sldLayoutId id="2147483734" r:id="rId14"/>
    <p:sldLayoutId id="2147483735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950-5AED-4643-917E-A058260B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625609"/>
            <a:ext cx="9866311" cy="374929"/>
          </a:xfrm>
        </p:spPr>
        <p:txBody>
          <a:bodyPr/>
          <a:lstStyle/>
          <a:p>
            <a:r>
              <a:rPr lang="en-GB" dirty="0"/>
              <a:t>Live Scenario – Invoicing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39B3-A1E7-4F55-81DD-BF142B67D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Think Automation First</a:t>
            </a:r>
          </a:p>
          <a:p>
            <a:endParaRPr lang="en-GB" dirty="0"/>
          </a:p>
        </p:txBody>
      </p:sp>
      <p:pic>
        <p:nvPicPr>
          <p:cNvPr id="1026" name="Picture 2" descr="Image result for outlook symbol">
            <a:extLst>
              <a:ext uri="{FF2B5EF4-FFF2-40B4-BE49-F238E27FC236}">
                <a16:creationId xmlns:a16="http://schemas.microsoft.com/office/drawing/2014/main" id="{78E81D97-E3BA-4E8E-BEFA-524E5157B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56" y="1534505"/>
            <a:ext cx="531394" cy="31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353894-4EEA-4D72-A649-25938BB77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23989"/>
              </p:ext>
            </p:extLst>
          </p:nvPr>
        </p:nvGraphicFramePr>
        <p:xfrm>
          <a:off x="2133424" y="1520954"/>
          <a:ext cx="356689" cy="345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89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345938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1a</a:t>
                      </a:r>
                    </a:p>
                  </a:txBody>
                  <a:tcPr marL="91416" marR="91416" marT="45708" marB="45708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C1A51C-DB6B-43D0-9C2A-32616C683373}"/>
              </a:ext>
            </a:extLst>
          </p:cNvPr>
          <p:cNvSpPr txBox="1"/>
          <p:nvPr/>
        </p:nvSpPr>
        <p:spPr>
          <a:xfrm>
            <a:off x="2970494" y="1555424"/>
            <a:ext cx="3447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Searching for documents in specific email folder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66BDD5-6AF8-400B-AEC5-78A53ABB7F30}"/>
              </a:ext>
            </a:extLst>
          </p:cNvPr>
          <p:cNvSpPr txBox="1"/>
          <p:nvPr/>
        </p:nvSpPr>
        <p:spPr>
          <a:xfrm>
            <a:off x="2970494" y="2001072"/>
            <a:ext cx="3532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Saving the documents found in the file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BFFB3C-3E87-4355-B60D-A5114B406FAD}"/>
              </a:ext>
            </a:extLst>
          </p:cNvPr>
          <p:cNvSpPr txBox="1"/>
          <p:nvPr/>
        </p:nvSpPr>
        <p:spPr>
          <a:xfrm>
            <a:off x="5462942" y="2865074"/>
            <a:ext cx="5682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Reading via OCR and structuring important information by Machine Learning</a:t>
            </a:r>
          </a:p>
        </p:txBody>
      </p:sp>
      <p:pic>
        <p:nvPicPr>
          <p:cNvPr id="17" name="Picture 4" descr="Image result for file system symbol">
            <a:extLst>
              <a:ext uri="{FF2B5EF4-FFF2-40B4-BE49-F238E27FC236}">
                <a16:creationId xmlns:a16="http://schemas.microsoft.com/office/drawing/2014/main" id="{00D4C0C2-595D-43D9-8275-2E927C144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711" y="2854777"/>
            <a:ext cx="443153" cy="29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ile system symbol">
            <a:extLst>
              <a:ext uri="{FF2B5EF4-FFF2-40B4-BE49-F238E27FC236}">
                <a16:creationId xmlns:a16="http://schemas.microsoft.com/office/drawing/2014/main" id="{763B0E3A-BFAA-439E-B586-40E276002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4" t="20008" r="12610" b="18869"/>
          <a:stretch/>
        </p:blipFill>
        <p:spPr bwMode="auto">
          <a:xfrm>
            <a:off x="2556555" y="1952366"/>
            <a:ext cx="443153" cy="37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A68932-7B71-4E26-BD7C-E0009FCA1476}"/>
              </a:ext>
            </a:extLst>
          </p:cNvPr>
          <p:cNvSpPr txBox="1"/>
          <p:nvPr/>
        </p:nvSpPr>
        <p:spPr>
          <a:xfrm>
            <a:off x="5481780" y="4452112"/>
            <a:ext cx="3532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Starting the SAP GUI and logging on to SAP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861D52-FD90-40C2-8B3F-FBBB626233D4}"/>
              </a:ext>
            </a:extLst>
          </p:cNvPr>
          <p:cNvSpPr txBox="1"/>
          <p:nvPr/>
        </p:nvSpPr>
        <p:spPr>
          <a:xfrm>
            <a:off x="5475154" y="5013189"/>
            <a:ext cx="3436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Entering invoice data in SAP (FB60)</a:t>
            </a:r>
          </a:p>
        </p:txBody>
      </p:sp>
      <p:pic>
        <p:nvPicPr>
          <p:cNvPr id="1032" name="Picture 8" descr="Image result for symbol login sap">
            <a:extLst>
              <a:ext uri="{FF2B5EF4-FFF2-40B4-BE49-F238E27FC236}">
                <a16:creationId xmlns:a16="http://schemas.microsoft.com/office/drawing/2014/main" id="{569A0C29-EC20-4B4E-917A-9C26A4BB4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" r="41133"/>
          <a:stretch/>
        </p:blipFill>
        <p:spPr bwMode="auto">
          <a:xfrm>
            <a:off x="5103937" y="4483583"/>
            <a:ext cx="486103" cy="21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7C20F5-05AB-4716-BD34-47D07627DC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125"/>
          <a:stretch/>
        </p:blipFill>
        <p:spPr>
          <a:xfrm>
            <a:off x="5061215" y="5020436"/>
            <a:ext cx="563602" cy="2625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9D9AA7-A518-4698-B28C-EF40C3C0C710}"/>
              </a:ext>
            </a:extLst>
          </p:cNvPr>
          <p:cNvSpPr txBox="1"/>
          <p:nvPr/>
        </p:nvSpPr>
        <p:spPr>
          <a:xfrm>
            <a:off x="5481780" y="3894277"/>
            <a:ext cx="3532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Writing relevant information to MS Excel</a:t>
            </a:r>
          </a:p>
        </p:txBody>
      </p:sp>
      <p:pic>
        <p:nvPicPr>
          <p:cNvPr id="5" name="Picture 2" descr="Image result for ms excel">
            <a:extLst>
              <a:ext uri="{FF2B5EF4-FFF2-40B4-BE49-F238E27FC236}">
                <a16:creationId xmlns:a16="http://schemas.microsoft.com/office/drawing/2014/main" id="{3D26ED1F-D8AF-40D2-9C93-FB6997959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185" y="3896924"/>
            <a:ext cx="279098" cy="27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B5517F8-EBC0-4B93-9E82-F68D3C31DCAC}"/>
              </a:ext>
            </a:extLst>
          </p:cNvPr>
          <p:cNvSpPr txBox="1"/>
          <p:nvPr/>
        </p:nvSpPr>
        <p:spPr>
          <a:xfrm>
            <a:off x="5448649" y="3350886"/>
            <a:ext cx="3436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Validate the Data extraction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231BCFC-35D1-4A2D-A854-541CAD9626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6595" y="3303971"/>
            <a:ext cx="370828" cy="37082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354A7FB-DC84-4090-9532-C73058A8DDA8}"/>
              </a:ext>
            </a:extLst>
          </p:cNvPr>
          <p:cNvSpPr txBox="1"/>
          <p:nvPr/>
        </p:nvSpPr>
        <p:spPr>
          <a:xfrm>
            <a:off x="5517662" y="5608355"/>
            <a:ext cx="3532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Sending Results via email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073B8FBA-BD50-4060-84D5-AAD37B473C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7790" y="5526628"/>
            <a:ext cx="440452" cy="44045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A5E075-1705-4AE6-AE83-05E6E756D80E}"/>
              </a:ext>
            </a:extLst>
          </p:cNvPr>
          <p:cNvSpPr txBox="1"/>
          <p:nvPr/>
        </p:nvSpPr>
        <p:spPr>
          <a:xfrm>
            <a:off x="8192648" y="1747177"/>
            <a:ext cx="3237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Reading documents from file system</a:t>
            </a:r>
          </a:p>
        </p:txBody>
      </p:sp>
      <p:pic>
        <p:nvPicPr>
          <p:cNvPr id="39" name="Picture 6" descr="Image result for file system symbol">
            <a:extLst>
              <a:ext uri="{FF2B5EF4-FFF2-40B4-BE49-F238E27FC236}">
                <a16:creationId xmlns:a16="http://schemas.microsoft.com/office/drawing/2014/main" id="{A29C467B-1AC8-4B29-8E90-66BAF1D0E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4" t="20008" r="12610" b="18869"/>
          <a:stretch/>
        </p:blipFill>
        <p:spPr bwMode="auto">
          <a:xfrm>
            <a:off x="7764416" y="1698471"/>
            <a:ext cx="443153" cy="37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AD0816C4-59C1-4D05-A198-4EF5249ED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483451"/>
              </p:ext>
            </p:extLst>
          </p:nvPr>
        </p:nvGraphicFramePr>
        <p:xfrm>
          <a:off x="2133424" y="1966602"/>
          <a:ext cx="356689" cy="345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89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345938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1b</a:t>
                      </a:r>
                    </a:p>
                  </a:txBody>
                  <a:tcPr marL="91416" marR="91416" marT="45708" marB="45708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3F397B09-A257-4EE9-BC66-1A69779CF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126355"/>
              </p:ext>
            </p:extLst>
          </p:nvPr>
        </p:nvGraphicFramePr>
        <p:xfrm>
          <a:off x="7291298" y="1712707"/>
          <a:ext cx="356689" cy="345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89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345938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1</a:t>
                      </a:r>
                    </a:p>
                  </a:txBody>
                  <a:tcPr marL="91416" marR="91416" marT="45708" marB="45708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E418FA33-FB9A-4161-9AFF-B31CA233C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467152"/>
              </p:ext>
            </p:extLst>
          </p:nvPr>
        </p:nvGraphicFramePr>
        <p:xfrm>
          <a:off x="4653727" y="2830604"/>
          <a:ext cx="356689" cy="345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89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345938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2</a:t>
                      </a:r>
                    </a:p>
                  </a:txBody>
                  <a:tcPr marL="91416" marR="91416" marT="45708" marB="45708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D15CA7FE-90C7-4B0C-A066-FE817F11A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398429"/>
              </p:ext>
            </p:extLst>
          </p:nvPr>
        </p:nvGraphicFramePr>
        <p:xfrm>
          <a:off x="4643135" y="3316416"/>
          <a:ext cx="356689" cy="345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89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345938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3</a:t>
                      </a:r>
                    </a:p>
                  </a:txBody>
                  <a:tcPr marL="91416" marR="91416" marT="45708" marB="45708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81C004A2-C5D9-4DA0-B258-872D10EB7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000219"/>
              </p:ext>
            </p:extLst>
          </p:nvPr>
        </p:nvGraphicFramePr>
        <p:xfrm>
          <a:off x="4655381" y="3859807"/>
          <a:ext cx="356689" cy="345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89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345938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4</a:t>
                      </a:r>
                    </a:p>
                  </a:txBody>
                  <a:tcPr marL="91416" marR="91416" marT="45708" marB="45708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F2B0B0D2-4749-4629-AF1B-C3FD0614B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58738"/>
              </p:ext>
            </p:extLst>
          </p:nvPr>
        </p:nvGraphicFramePr>
        <p:xfrm>
          <a:off x="4651415" y="4417642"/>
          <a:ext cx="356689" cy="345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89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345938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5</a:t>
                      </a:r>
                    </a:p>
                  </a:txBody>
                  <a:tcPr marL="91416" marR="91416" marT="45708" marB="45708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D3E10CA9-3449-4511-AAA3-87C6CF0A7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586648"/>
              </p:ext>
            </p:extLst>
          </p:nvPr>
        </p:nvGraphicFramePr>
        <p:xfrm>
          <a:off x="4669712" y="4978719"/>
          <a:ext cx="356689" cy="345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89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345938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6</a:t>
                      </a:r>
                    </a:p>
                  </a:txBody>
                  <a:tcPr marL="91416" marR="91416" marT="45708" marB="45708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A4747A6D-3478-4FDF-AA0E-B85B3A73B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549716"/>
              </p:ext>
            </p:extLst>
          </p:nvPr>
        </p:nvGraphicFramePr>
        <p:xfrm>
          <a:off x="4675089" y="5573885"/>
          <a:ext cx="356689" cy="345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89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345938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8</a:t>
                      </a:r>
                    </a:p>
                  </a:txBody>
                  <a:tcPr marL="91416" marR="91416" marT="45708" marB="45708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AAB34E-1B7A-4F96-9C52-F1A9C1640491}"/>
              </a:ext>
            </a:extLst>
          </p:cNvPr>
          <p:cNvSpPr/>
          <p:nvPr/>
        </p:nvSpPr>
        <p:spPr>
          <a:xfrm>
            <a:off x="1941518" y="1338470"/>
            <a:ext cx="4624934" cy="1238685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de-DE" sz="1400" b="0" i="0" dirty="0" err="1">
              <a:latin typeface="Arial"/>
              <a:cs typeface="Arial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42C5ECB-118E-4CB5-B949-E44D62E98C2C}"/>
              </a:ext>
            </a:extLst>
          </p:cNvPr>
          <p:cNvSpPr/>
          <p:nvPr/>
        </p:nvSpPr>
        <p:spPr>
          <a:xfrm>
            <a:off x="7036719" y="1338624"/>
            <a:ext cx="4624934" cy="1238685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de-DE" sz="1400" b="0" i="0" dirty="0" err="1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0CDA8E-127B-452D-9DB5-3C4360F9B521}"/>
              </a:ext>
            </a:extLst>
          </p:cNvPr>
          <p:cNvSpPr txBox="1"/>
          <p:nvPr/>
        </p:nvSpPr>
        <p:spPr>
          <a:xfrm>
            <a:off x="6663299" y="1833474"/>
            <a:ext cx="340199" cy="2486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OR</a:t>
            </a:r>
            <a:endParaRPr lang="de-DE" sz="1400" dirty="0" err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3805522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iPath PPT Template_new.pptx" id="{33B840D4-CA70-4085-891F-76C80A2849D1}" vid="{67C1A609-6C3B-4537-895A-728591BC83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06fa9243-f6f6-4c83-8c18-4e880acd4ff6" xsi:nil="true"/>
    <_dlc_DocId xmlns="d62b6ecb-acff-4b24-a527-ff2b271ebe71">23CEHAA2X2SM-2102554853-107354</_dlc_DocId>
    <_dlc_DocIdUrl xmlns="d62b6ecb-acff-4b24-a527-ff2b271ebe71">
      <Url>https://slidegenius365.sharepoint.com/_layouts/15/DocIdRedir.aspx?ID=23CEHAA2X2SM-2102554853-107354</Url>
      <Description>23CEHAA2X2SM-2102554853-107354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689C359221F84CA6C8A700AD48302A" ma:contentTypeVersion="80" ma:contentTypeDescription="Create a new document." ma:contentTypeScope="" ma:versionID="07680ad9e9b3888a74a9d6082e83bded">
  <xsd:schema xmlns:xsd="http://www.w3.org/2001/XMLSchema" xmlns:xs="http://www.w3.org/2001/XMLSchema" xmlns:p="http://schemas.microsoft.com/office/2006/metadata/properties" xmlns:ns2="d62b6ecb-acff-4b24-a527-ff2b271ebe71" xmlns:ns3="06fa9243-f6f6-4c83-8c18-4e880acd4ff6" targetNamespace="http://schemas.microsoft.com/office/2006/metadata/properties" ma:root="true" ma:fieldsID="1623924aa547311885710642ac1f871f" ns2:_="" ns3:_="">
    <xsd:import namespace="d62b6ecb-acff-4b24-a527-ff2b271ebe71"/>
    <xsd:import namespace="06fa9243-f6f6-4c83-8c18-4e880acd4ff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2:_dlc_DocId" minOccurs="0"/>
                <xsd:element ref="ns2:_dlc_DocIdUrl" minOccurs="0"/>
                <xsd:element ref="ns2:_dlc_DocIdPersistId" minOccurs="0"/>
                <xsd:element ref="ns3:MediaServiceLocation" minOccurs="0"/>
                <xsd:element ref="ns3:Notes0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b6ecb-acff-4b24-a527-ff2b271ebe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a9243-f6f6-4c83-8c18-4e880acd4f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Notes0" ma:index="19" nillable="true" ma:displayName="Notes" ma:internalName="Notes0">
      <xsd:simpleType>
        <xsd:restriction base="dms:Note">
          <xsd:maxLength value="255"/>
        </xsd:restriction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FF3D86-180F-4DEA-B9A1-FE7063DE52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A02003-1A23-484D-AECD-F4314C8F9369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6F6CF532-9C2E-4FCC-89D7-66021AEDF50E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06fa9243-f6f6-4c83-8c18-4e880acd4ff6"/>
    <ds:schemaRef ds:uri="http://purl.org/dc/elements/1.1/"/>
    <ds:schemaRef ds:uri="d62b6ecb-acff-4b24-a527-ff2b271ebe71"/>
    <ds:schemaRef ds:uri="http://www.w3.org/XML/1998/namespace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36639C8F-B3D1-43EC-82B6-C5056297E4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2b6ecb-acff-4b24-a527-ff2b271ebe71"/>
    <ds:schemaRef ds:uri="06fa9243-f6f6-4c83-8c18-4e880acd4f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UiPath PPT Template_new</Template>
  <TotalTime>0</TotalTime>
  <Words>78</Words>
  <Application>Microsoft Office PowerPoint</Application>
  <PresentationFormat>Custom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Lucida Grande</vt:lpstr>
      <vt:lpstr>Presentation Layouts</vt:lpstr>
      <vt:lpstr>Live Scenario – Invoicing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 Scenario – Rechnung buchen</dc:title>
  <dc:creator>Steffen Tenschert</dc:creator>
  <cp:lastModifiedBy>Ludwig Wilhelm</cp:lastModifiedBy>
  <cp:revision>16</cp:revision>
  <dcterms:created xsi:type="dcterms:W3CDTF">2019-07-19T11:23:36Z</dcterms:created>
  <dcterms:modified xsi:type="dcterms:W3CDTF">2019-11-09T13:44:43Z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0x010100C4689C359221F84CA6C8A700AD48302A</vt:lpwstr>
  </property>
  <property fmtid="{D5CDD505-2E9C-101B-9397-08002B2CF9AE}" pid="3" name="_dlc_DocIdItemGuid">
    <vt:lpwstr>5bd5d5d1-0074-4423-b164-807ce9c8265a</vt:lpwstr>
  </property>
</Properties>
</file>